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32" r:id="rId2"/>
    <p:sldMasterId id="2147483744" r:id="rId3"/>
    <p:sldMasterId id="2147483756" r:id="rId4"/>
    <p:sldMasterId id="2147483768" r:id="rId5"/>
  </p:sldMasterIdLst>
  <p:notesMasterIdLst>
    <p:notesMasterId r:id="rId12"/>
  </p:notesMasterIdLst>
  <p:sldIdLst>
    <p:sldId id="256" r:id="rId6"/>
    <p:sldId id="257" r:id="rId7"/>
    <p:sldId id="258" r:id="rId8"/>
    <p:sldId id="259" r:id="rId9"/>
    <p:sldId id="260" r:id="rId10"/>
    <p:sldId id="26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13"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12DA53-A0E8-4D8F-BE52-431DA2EE3CD4}" type="datetimeFigureOut">
              <a:rPr lang="en-AU" smtClean="0"/>
              <a:t>23/02/2013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5BB467-CE0C-4432-8C8E-753A8B74AA00}" type="slidenum">
              <a:rPr lang="en-AU" smtClean="0"/>
              <a:t>‹#›</a:t>
            </a:fld>
            <a:endParaRPr lang="en-AU"/>
          </a:p>
        </p:txBody>
      </p:sp>
    </p:spTree>
    <p:extLst>
      <p:ext uri="{BB962C8B-B14F-4D97-AF65-F5344CB8AC3E}">
        <p14:creationId xmlns:p14="http://schemas.microsoft.com/office/powerpoint/2010/main" val="245103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35BB467-CE0C-4432-8C8E-753A8B74AA00}" type="slidenum">
              <a:rPr lang="en-AU" smtClean="0"/>
              <a:t>1</a:t>
            </a:fld>
            <a:endParaRPr lang="en-AU"/>
          </a:p>
        </p:txBody>
      </p:sp>
    </p:spTree>
    <p:extLst>
      <p:ext uri="{BB962C8B-B14F-4D97-AF65-F5344CB8AC3E}">
        <p14:creationId xmlns:p14="http://schemas.microsoft.com/office/powerpoint/2010/main" val="4192300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83C1FBB7-65FD-414E-B922-1B362F8307F0}" type="datetimeFigureOut">
              <a:rPr lang="en-AU" smtClean="0"/>
              <a:t>23/02/2013</a:t>
            </a:fld>
            <a:endParaRPr lang="en-A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A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32B40E3-1D90-4293-BE54-8B74D43E7C6D}" type="slidenum">
              <a:rPr lang="en-AU" smtClean="0"/>
              <a:t>‹#›</a:t>
            </a:fld>
            <a:endParaRPr lang="en-A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3C1FBB7-65FD-414E-B922-1B362F8307F0}" type="datetimeFigureOut">
              <a:rPr lang="en-AU" smtClean="0"/>
              <a:t>23/02/2013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C1FBB7-65FD-414E-B922-1B362F8307F0}" type="datetimeFigureOut">
              <a:rPr lang="en-AU" smtClean="0"/>
              <a:t>23/02/2013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1FBB7-65FD-414E-B922-1B362F8307F0}" type="datetimeFigureOut">
              <a:rPr lang="en-AU" smtClean="0"/>
              <a:t>23/02/2013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A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83C1FBB7-65FD-414E-B922-1B362F8307F0}" type="datetimeFigureOut">
              <a:rPr lang="en-AU" smtClean="0"/>
              <a:t>23/02/2013</a:t>
            </a:fld>
            <a:endParaRPr lang="en-AU"/>
          </a:p>
        </p:txBody>
      </p:sp>
      <p:sp>
        <p:nvSpPr>
          <p:cNvPr id="17" name="Slide Number Placeholder 16"/>
          <p:cNvSpPr>
            <a:spLocks noGrp="1"/>
          </p:cNvSpPr>
          <p:nvPr>
            <p:ph type="sldNum" sz="quarter" idx="11"/>
          </p:nvPr>
        </p:nvSpPr>
        <p:spPr/>
        <p:txBody>
          <a:bodyPr/>
          <a:lstStyle/>
          <a:p>
            <a:fld id="{732B40E3-1D90-4293-BE54-8B74D43E7C6D}" type="slidenum">
              <a:rPr lang="en-AU" smtClean="0"/>
              <a:t>‹#›</a:t>
            </a:fld>
            <a:endParaRPr lang="en-AU"/>
          </a:p>
        </p:txBody>
      </p:sp>
      <p:sp>
        <p:nvSpPr>
          <p:cNvPr id="19" name="Footer Placeholder 18"/>
          <p:cNvSpPr>
            <a:spLocks noGrp="1"/>
          </p:cNvSpPr>
          <p:nvPr>
            <p:ph type="ftr" sz="quarter" idx="12"/>
          </p:nvPr>
        </p:nvSpPr>
        <p:spPr/>
        <p:txBody>
          <a:bodyPr/>
          <a:lstStyle/>
          <a:p>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83C1FBB7-65FD-414E-B922-1B362F8307F0}" type="datetimeFigureOut">
              <a:rPr lang="en-AU" smtClean="0"/>
              <a:t>23/02/2013</a:t>
            </a:fld>
            <a:endParaRPr lang="en-AU"/>
          </a:p>
        </p:txBody>
      </p:sp>
      <p:sp>
        <p:nvSpPr>
          <p:cNvPr id="12" name="Slide Number Placeholder 11"/>
          <p:cNvSpPr>
            <a:spLocks noGrp="1"/>
          </p:cNvSpPr>
          <p:nvPr>
            <p:ph type="sldNum" sz="quarter" idx="15"/>
          </p:nvPr>
        </p:nvSpPr>
        <p:spPr/>
        <p:txBody>
          <a:bodyPr/>
          <a:lstStyle/>
          <a:p>
            <a:fld id="{732B40E3-1D90-4293-BE54-8B74D43E7C6D}" type="slidenum">
              <a:rPr lang="en-AU" smtClean="0"/>
              <a:t>‹#›</a:t>
            </a:fld>
            <a:endParaRPr lang="en-AU"/>
          </a:p>
        </p:txBody>
      </p:sp>
      <p:sp>
        <p:nvSpPr>
          <p:cNvPr id="13" name="Footer Placeholder 12"/>
          <p:cNvSpPr>
            <a:spLocks noGrp="1"/>
          </p:cNvSpPr>
          <p:nvPr>
            <p:ph type="ftr" sz="quarter" idx="16"/>
          </p:nvPr>
        </p:nvSpPr>
        <p:spPr/>
        <p:txBody>
          <a:bodyPr/>
          <a:lstStyle/>
          <a:p>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83C1FBB7-65FD-414E-B922-1B362F8307F0}" type="datetimeFigureOut">
              <a:rPr lang="en-AU" smtClean="0"/>
              <a:t>23/02/2013</a:t>
            </a:fld>
            <a:endParaRPr lang="en-AU"/>
          </a:p>
        </p:txBody>
      </p:sp>
      <p:sp>
        <p:nvSpPr>
          <p:cNvPr id="14" name="Slide Number Placeholder 13"/>
          <p:cNvSpPr>
            <a:spLocks noGrp="1"/>
          </p:cNvSpPr>
          <p:nvPr>
            <p:ph type="sldNum" sz="quarter" idx="11"/>
          </p:nvPr>
        </p:nvSpPr>
        <p:spPr/>
        <p:txBody>
          <a:bodyPr/>
          <a:lstStyle/>
          <a:p>
            <a:fld id="{732B40E3-1D90-4293-BE54-8B74D43E7C6D}" type="slidenum">
              <a:rPr lang="en-AU" smtClean="0"/>
              <a:t>‹#›</a:t>
            </a:fld>
            <a:endParaRPr lang="en-AU"/>
          </a:p>
        </p:txBody>
      </p:sp>
      <p:sp>
        <p:nvSpPr>
          <p:cNvPr id="15" name="Footer Placeholder 14"/>
          <p:cNvSpPr>
            <a:spLocks noGrp="1"/>
          </p:cNvSpPr>
          <p:nvPr>
            <p:ph type="ftr" sz="quarter" idx="12"/>
          </p:nvPr>
        </p:nvSpPr>
        <p:spPr/>
        <p:txBody>
          <a:bodyPr/>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83C1FBB7-65FD-414E-B922-1B362F8307F0}" type="datetimeFigureOut">
              <a:rPr lang="en-AU" smtClean="0"/>
              <a:t>23/02/2013</a:t>
            </a:fld>
            <a:endParaRPr lang="en-AU"/>
          </a:p>
        </p:txBody>
      </p:sp>
      <p:sp>
        <p:nvSpPr>
          <p:cNvPr id="12" name="Slide Number Placeholder 11"/>
          <p:cNvSpPr>
            <a:spLocks noGrp="1"/>
          </p:cNvSpPr>
          <p:nvPr>
            <p:ph type="sldNum" sz="quarter" idx="16"/>
          </p:nvPr>
        </p:nvSpPr>
        <p:spPr/>
        <p:txBody>
          <a:bodyPr/>
          <a:lstStyle/>
          <a:p>
            <a:fld id="{732B40E3-1D90-4293-BE54-8B74D43E7C6D}" type="slidenum">
              <a:rPr lang="en-AU" smtClean="0"/>
              <a:t>‹#›</a:t>
            </a:fld>
            <a:endParaRPr lang="en-AU"/>
          </a:p>
        </p:txBody>
      </p:sp>
      <p:sp>
        <p:nvSpPr>
          <p:cNvPr id="13" name="Footer Placeholder 12"/>
          <p:cNvSpPr>
            <a:spLocks noGrp="1"/>
          </p:cNvSpPr>
          <p:nvPr>
            <p:ph type="ftr" sz="quarter" idx="17"/>
          </p:nvPr>
        </p:nvSpPr>
        <p:spPr/>
        <p:txBody>
          <a:bodyPr/>
          <a:lstStyle/>
          <a:p>
            <a:endParaRPr lang="en-AU"/>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83C1FBB7-65FD-414E-B922-1B362F8307F0}" type="datetimeFigureOut">
              <a:rPr lang="en-AU" smtClean="0"/>
              <a:t>23/02/2013</a:t>
            </a:fld>
            <a:endParaRPr lang="en-AU"/>
          </a:p>
        </p:txBody>
      </p:sp>
      <p:sp>
        <p:nvSpPr>
          <p:cNvPr id="12" name="Slide Number Placeholder 11"/>
          <p:cNvSpPr>
            <a:spLocks noGrp="1"/>
          </p:cNvSpPr>
          <p:nvPr>
            <p:ph type="sldNum" sz="quarter" idx="17"/>
          </p:nvPr>
        </p:nvSpPr>
        <p:spPr/>
        <p:txBody>
          <a:bodyPr/>
          <a:lstStyle/>
          <a:p>
            <a:fld id="{732B40E3-1D90-4293-BE54-8B74D43E7C6D}" type="slidenum">
              <a:rPr lang="en-AU" smtClean="0"/>
              <a:t>‹#›</a:t>
            </a:fld>
            <a:endParaRPr lang="en-AU"/>
          </a:p>
        </p:txBody>
      </p:sp>
      <p:sp>
        <p:nvSpPr>
          <p:cNvPr id="13" name="Footer Placeholder 12"/>
          <p:cNvSpPr>
            <a:spLocks noGrp="1"/>
          </p:cNvSpPr>
          <p:nvPr>
            <p:ph type="ftr" sz="quarter" idx="18"/>
          </p:nvPr>
        </p:nvSpPr>
        <p:spPr/>
        <p:txBody>
          <a:bodyPr/>
          <a:lstStyle/>
          <a:p>
            <a:endParaRPr lang="en-AU"/>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83C1FBB7-65FD-414E-B922-1B362F8307F0}" type="datetimeFigureOut">
              <a:rPr lang="en-AU" smtClean="0"/>
              <a:t>23/02/2013</a:t>
            </a:fld>
            <a:endParaRPr lang="en-AU"/>
          </a:p>
        </p:txBody>
      </p:sp>
      <p:sp>
        <p:nvSpPr>
          <p:cNvPr id="16" name="Slide Number Placeholder 15"/>
          <p:cNvSpPr>
            <a:spLocks noGrp="1"/>
          </p:cNvSpPr>
          <p:nvPr>
            <p:ph type="sldNum" sz="quarter" idx="11"/>
          </p:nvPr>
        </p:nvSpPr>
        <p:spPr/>
        <p:txBody>
          <a:bodyPr/>
          <a:lstStyle/>
          <a:p>
            <a:fld id="{732B40E3-1D90-4293-BE54-8B74D43E7C6D}" type="slidenum">
              <a:rPr lang="en-AU" smtClean="0"/>
              <a:t>‹#›</a:t>
            </a:fld>
            <a:endParaRPr lang="en-AU"/>
          </a:p>
        </p:txBody>
      </p:sp>
      <p:sp>
        <p:nvSpPr>
          <p:cNvPr id="17" name="Footer Placeholder 16"/>
          <p:cNvSpPr>
            <a:spLocks noGrp="1"/>
          </p:cNvSpPr>
          <p:nvPr>
            <p:ph type="ftr" sz="quarter" idx="12"/>
          </p:nvPr>
        </p:nvSpPr>
        <p:spPr/>
        <p:txBody>
          <a:bodyPr/>
          <a:lstStyle/>
          <a:p>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83C1FBB7-65FD-414E-B922-1B362F8307F0}" type="datetimeFigureOut">
              <a:rPr lang="en-AU" smtClean="0"/>
              <a:t>23/02/2013</a:t>
            </a:fld>
            <a:endParaRPr lang="en-AU"/>
          </a:p>
        </p:txBody>
      </p:sp>
      <p:sp>
        <p:nvSpPr>
          <p:cNvPr id="8" name="Slide Number Placeholder 7"/>
          <p:cNvSpPr>
            <a:spLocks noGrp="1"/>
          </p:cNvSpPr>
          <p:nvPr>
            <p:ph type="sldNum" sz="quarter" idx="11"/>
          </p:nvPr>
        </p:nvSpPr>
        <p:spPr/>
        <p:txBody>
          <a:bodyPr/>
          <a:lstStyle/>
          <a:p>
            <a:fld id="{732B40E3-1D90-4293-BE54-8B74D43E7C6D}" type="slidenum">
              <a:rPr lang="en-AU" smtClean="0"/>
              <a:t>‹#›</a:t>
            </a:fld>
            <a:endParaRPr lang="en-AU"/>
          </a:p>
        </p:txBody>
      </p:sp>
      <p:sp>
        <p:nvSpPr>
          <p:cNvPr id="9" name="Footer Placeholder 8"/>
          <p:cNvSpPr>
            <a:spLocks noGrp="1"/>
          </p:cNvSpPr>
          <p:nvPr>
            <p:ph type="ftr" sz="quarter" idx="12"/>
          </p:nvPr>
        </p:nvSpPr>
        <p:spPr/>
        <p:txBody>
          <a:bodyPr/>
          <a:lstStyle/>
          <a:p>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83C1FBB7-65FD-414E-B922-1B362F8307F0}" type="datetimeFigureOut">
              <a:rPr lang="en-AU" smtClean="0"/>
              <a:t>23/02/2013</a:t>
            </a:fld>
            <a:endParaRPr lang="en-AU"/>
          </a:p>
        </p:txBody>
      </p:sp>
      <p:sp>
        <p:nvSpPr>
          <p:cNvPr id="19" name="Slide Number Placeholder 18"/>
          <p:cNvSpPr>
            <a:spLocks noGrp="1"/>
          </p:cNvSpPr>
          <p:nvPr>
            <p:ph type="sldNum" sz="quarter" idx="16"/>
          </p:nvPr>
        </p:nvSpPr>
        <p:spPr/>
        <p:txBody>
          <a:bodyPr/>
          <a:lstStyle/>
          <a:p>
            <a:fld id="{732B40E3-1D90-4293-BE54-8B74D43E7C6D}" type="slidenum">
              <a:rPr lang="en-AU" smtClean="0"/>
              <a:t>‹#›</a:t>
            </a:fld>
            <a:endParaRPr lang="en-AU"/>
          </a:p>
        </p:txBody>
      </p:sp>
      <p:sp>
        <p:nvSpPr>
          <p:cNvPr id="23" name="Footer Placeholder 22"/>
          <p:cNvSpPr>
            <a:spLocks noGrp="1"/>
          </p:cNvSpPr>
          <p:nvPr>
            <p:ph type="ftr" sz="quarter" idx="17"/>
          </p:nvPr>
        </p:nvSpPr>
        <p:spPr/>
        <p:txBody>
          <a:bodyPr/>
          <a:lstStyle/>
          <a:p>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83C1FBB7-65FD-414E-B922-1B362F8307F0}" type="datetimeFigureOut">
              <a:rPr lang="en-AU" smtClean="0"/>
              <a:t>23/02/2013</a:t>
            </a:fld>
            <a:endParaRPr lang="en-AU"/>
          </a:p>
        </p:txBody>
      </p:sp>
      <p:sp>
        <p:nvSpPr>
          <p:cNvPr id="14" name="Slide Number Placeholder 13"/>
          <p:cNvSpPr>
            <a:spLocks noGrp="1"/>
          </p:cNvSpPr>
          <p:nvPr>
            <p:ph type="sldNum" sz="quarter" idx="15"/>
          </p:nvPr>
        </p:nvSpPr>
        <p:spPr>
          <a:xfrm>
            <a:off x="4038600" y="6172200"/>
            <a:ext cx="1066800" cy="304800"/>
          </a:xfrm>
        </p:spPr>
        <p:txBody>
          <a:bodyPr/>
          <a:lstStyle/>
          <a:p>
            <a:fld id="{732B40E3-1D90-4293-BE54-8B74D43E7C6D}" type="slidenum">
              <a:rPr lang="en-AU" smtClean="0"/>
              <a:t>‹#›</a:t>
            </a:fld>
            <a:endParaRPr lang="en-AU"/>
          </a:p>
        </p:txBody>
      </p:sp>
      <p:sp>
        <p:nvSpPr>
          <p:cNvPr id="15" name="Footer Placeholder 14"/>
          <p:cNvSpPr>
            <a:spLocks noGrp="1"/>
          </p:cNvSpPr>
          <p:nvPr>
            <p:ph type="ftr" sz="quarter" idx="16"/>
          </p:nvPr>
        </p:nvSpPr>
        <p:spPr>
          <a:xfrm>
            <a:off x="1447800" y="6486525"/>
            <a:ext cx="6248400" cy="292100"/>
          </a:xfrm>
        </p:spPr>
        <p:txBody>
          <a:bodyPr/>
          <a:lstStyle/>
          <a:p>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3C1FBB7-65FD-414E-B922-1B362F8307F0}" type="datetimeFigureOut">
              <a:rPr lang="en-AU" smtClean="0"/>
              <a:t>23/02/2013</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a:lstStyle/>
          <a:p>
            <a:fld id="{732B40E3-1D90-4293-BE54-8B74D43E7C6D}" type="slidenum">
              <a:rPr lang="en-AU" smtClean="0"/>
              <a:t>‹#›</a:t>
            </a:fld>
            <a:endParaRPr lang="en-AU"/>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7924800" y="6416675"/>
            <a:ext cx="762000" cy="365125"/>
          </a:xfrm>
        </p:spPr>
        <p:txBody>
          <a:bodyPr/>
          <a:lstStyle/>
          <a:p>
            <a:fld id="{732B40E3-1D90-4293-BE54-8B74D43E7C6D}"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3C1FBB7-65FD-414E-B922-1B362F8307F0}" type="datetimeFigureOut">
              <a:rPr lang="en-AU" smtClean="0"/>
              <a:t>23/02/2013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3C1FBB7-65FD-414E-B922-1B362F8307F0}" type="datetimeFigureOut">
              <a:rPr lang="en-AU" smtClean="0"/>
              <a:t>23/02/2013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1FBB7-65FD-414E-B922-1B362F8307F0}" type="datetimeFigureOut">
              <a:rPr lang="en-AU" smtClean="0"/>
              <a:t>23/02/2013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3C1FBB7-65FD-414E-B922-1B362F8307F0}" type="datetimeFigureOut">
              <a:rPr lang="en-AU" smtClean="0"/>
              <a:t>23/02/2013</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732B40E3-1D90-4293-BE54-8B74D43E7C6D}"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3C1FBB7-65FD-414E-B922-1B362F8307F0}" type="datetimeFigureOut">
              <a:rPr lang="en-AU" smtClean="0"/>
              <a:t>23/02/2013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3C1FBB7-65FD-414E-B922-1B362F8307F0}" type="datetimeFigureOut">
              <a:rPr lang="en-AU" smtClean="0"/>
              <a:t>23/02/2013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3C1FBB7-65FD-414E-B922-1B362F8307F0}" type="datetimeFigureOut">
              <a:rPr lang="en-AU" smtClean="0"/>
              <a:t>23/02/2013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1FBB7-65FD-414E-B922-1B362F8307F0}" type="datetimeFigureOut">
              <a:rPr lang="en-AU" smtClean="0"/>
              <a:t>23/02/2013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732B40E3-1D90-4293-BE54-8B74D43E7C6D}" type="slidenum">
              <a:rPr lang="en-AU" smtClean="0"/>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C1FBB7-65FD-414E-B922-1B362F8307F0}" type="datetimeFigureOut">
              <a:rPr lang="en-AU" smtClean="0"/>
              <a:t>23/02/2013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C1FBB7-65FD-414E-B922-1B362F8307F0}" type="datetimeFigureOut">
              <a:rPr lang="en-AU" smtClean="0"/>
              <a:t>23/02/2013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1FBB7-65FD-414E-B922-1B362F8307F0}" type="datetimeFigureOut">
              <a:rPr lang="en-AU" smtClean="0"/>
              <a:t>23/02/2013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A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732B40E3-1D90-4293-BE54-8B74D43E7C6D}"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C1FBB7-65FD-414E-B922-1B362F8307F0}" type="datetimeFigureOut">
              <a:rPr lang="en-AU" smtClean="0"/>
              <a:t>23/02/2013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B40E3-1D90-4293-BE54-8B74D43E7C6D}"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3C1FBB7-65FD-414E-B922-1B362F8307F0}" type="datetimeFigureOut">
              <a:rPr lang="en-AU" smtClean="0"/>
              <a:t>23/02/2013</a:t>
            </a:fld>
            <a:endParaRPr lang="en-A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A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732B40E3-1D90-4293-BE54-8B74D43E7C6D}"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83C1FBB7-65FD-414E-B922-1B362F8307F0}" type="datetimeFigureOut">
              <a:rPr lang="en-AU" smtClean="0"/>
              <a:t>23/02/2013</a:t>
            </a:fld>
            <a:endParaRPr lang="en-A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A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32B40E3-1D90-4293-BE54-8B74D43E7C6D}"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83C1FBB7-65FD-414E-B922-1B362F8307F0}" type="datetimeFigureOut">
              <a:rPr lang="en-AU" smtClean="0"/>
              <a:t>23/02/2013</a:t>
            </a:fld>
            <a:endParaRPr lang="en-AU"/>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AU"/>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732B40E3-1D90-4293-BE54-8B74D43E7C6D}" type="slidenum">
              <a:rPr lang="en-AU" smtClean="0"/>
              <a:t>‹#›</a:t>
            </a:fld>
            <a:endParaRPr lang="en-AU"/>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3C1FBB7-65FD-414E-B922-1B362F8307F0}" type="datetimeFigureOut">
              <a:rPr lang="en-AU" smtClean="0"/>
              <a:t>23/02/2013</a:t>
            </a:fld>
            <a:endParaRPr lang="en-AU"/>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AU"/>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32B40E3-1D90-4293-BE54-8B74D43E7C6D}" type="slidenum">
              <a:rPr lang="en-AU" smtClean="0"/>
              <a:t>‹#›</a:t>
            </a:fld>
            <a:endParaRPr lang="en-A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3C1FBB7-65FD-414E-B922-1B362F8307F0}" type="datetimeFigureOut">
              <a:rPr lang="en-AU" smtClean="0"/>
              <a:t>23/02/2013</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32B40E3-1D90-4293-BE54-8B74D43E7C6D}" type="slidenum">
              <a:rPr lang="en-AU" smtClean="0"/>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Liberal_National_Party_of_Queensland" TargetMode="External"/><Relationship Id="rId3" Type="http://schemas.openxmlformats.org/officeDocument/2006/relationships/hyperlink" Target="http://en.wikipedia.org/wiki/Australian_Labor_Party" TargetMode="External"/><Relationship Id="rId7" Type="http://schemas.openxmlformats.org/officeDocument/2006/relationships/hyperlink" Target="http://en.wikipedia.org/wiki/Queensland" TargetMode="External"/><Relationship Id="rId2" Type="http://schemas.openxmlformats.org/officeDocument/2006/relationships/hyperlink" Target="http://en.wikipedia.org/wiki/United_Australia_Party" TargetMode="External"/><Relationship Id="rId1" Type="http://schemas.openxmlformats.org/officeDocument/2006/relationships/slideLayout" Target="../slideLayouts/slideLayout35.xml"/><Relationship Id="rId6" Type="http://schemas.openxmlformats.org/officeDocument/2006/relationships/hyperlink" Target="http://en.wikipedia.org/wiki/Country_Liberal_Party" TargetMode="External"/><Relationship Id="rId5" Type="http://schemas.openxmlformats.org/officeDocument/2006/relationships/hyperlink" Target="http://en.wikipedia.org/wiki/National_Party_of_Australia" TargetMode="External"/><Relationship Id="rId4" Type="http://schemas.openxmlformats.org/officeDocument/2006/relationships/hyperlink" Target="http://en.wikipedia.org/wiki/Coalition_(Australi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424746">
            <a:off x="888542" y="1814098"/>
            <a:ext cx="7772400" cy="1470025"/>
          </a:xfrm>
        </p:spPr>
        <p:txBody>
          <a:bodyPr>
            <a:noAutofit/>
          </a:bodyPr>
          <a:lstStyle/>
          <a:p>
            <a:r>
              <a:rPr lang="en-AU" sz="6600" dirty="0" smtClean="0">
                <a:solidFill>
                  <a:schemeClr val="accent5">
                    <a:lumMod val="75000"/>
                  </a:schemeClr>
                </a:solidFill>
                <a:latin typeface="Miriam Fixed" pitchFamily="49" charset="-79"/>
                <a:cs typeface="Miriam Fixed" pitchFamily="49" charset="-79"/>
              </a:rPr>
              <a:t>Integrated Studies</a:t>
            </a:r>
            <a:endParaRPr lang="en-AU" sz="6600" dirty="0">
              <a:solidFill>
                <a:schemeClr val="accent5">
                  <a:lumMod val="75000"/>
                </a:schemeClr>
              </a:solidFill>
              <a:latin typeface="Miriam Fixed" pitchFamily="49" charset="-79"/>
              <a:cs typeface="Miriam Fixed" pitchFamily="49" charset="-79"/>
            </a:endParaRPr>
          </a:p>
        </p:txBody>
      </p:sp>
      <p:sp>
        <p:nvSpPr>
          <p:cNvPr id="3" name="Subtitle 2"/>
          <p:cNvSpPr>
            <a:spLocks noGrp="1"/>
          </p:cNvSpPr>
          <p:nvPr>
            <p:ph type="subTitle" idx="1"/>
          </p:nvPr>
        </p:nvSpPr>
        <p:spPr>
          <a:xfrm rot="450885">
            <a:off x="1130725" y="3407979"/>
            <a:ext cx="6400800" cy="1752600"/>
          </a:xfrm>
        </p:spPr>
        <p:txBody>
          <a:bodyPr/>
          <a:lstStyle/>
          <a:p>
            <a:r>
              <a:rPr lang="en-AU" dirty="0" smtClean="0">
                <a:solidFill>
                  <a:srgbClr val="7030A0"/>
                </a:solidFill>
              </a:rPr>
              <a:t>By Stuart Peters</a:t>
            </a:r>
            <a:endParaRPr lang="en-AU" dirty="0">
              <a:solidFill>
                <a:srgbClr val="7030A0"/>
              </a:solidFill>
            </a:endParaRPr>
          </a:p>
        </p:txBody>
      </p:sp>
    </p:spTree>
    <p:extLst>
      <p:ext uri="{BB962C8B-B14F-4D97-AF65-F5344CB8AC3E}">
        <p14:creationId xmlns:p14="http://schemas.microsoft.com/office/powerpoint/2010/main" val="325163104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80">
                                          <p:stCondLst>
                                            <p:cond delay="0"/>
                                          </p:stCondLst>
                                        </p:cTn>
                                        <p:tgtEl>
                                          <p:spTgt spid="3">
                                            <p:txEl>
                                              <p:pRg st="0" end="0"/>
                                            </p:txEl>
                                          </p:spTgt>
                                        </p:tgtEl>
                                      </p:cBhvr>
                                    </p:animEffect>
                                    <p:anim calcmode="lin" valueType="num">
                                      <p:cBhvr>
                                        <p:cTn id="1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0" end="0"/>
                                            </p:txEl>
                                          </p:spTgt>
                                        </p:tgtEl>
                                      </p:cBhvr>
                                      <p:to x="100000" y="60000"/>
                                    </p:animScale>
                                    <p:animScale>
                                      <p:cBhvr>
                                        <p:cTn id="20" dur="166" decel="50000">
                                          <p:stCondLst>
                                            <p:cond delay="676"/>
                                          </p:stCondLst>
                                        </p:cTn>
                                        <p:tgtEl>
                                          <p:spTgt spid="3">
                                            <p:txEl>
                                              <p:pRg st="0" end="0"/>
                                            </p:txEl>
                                          </p:spTgt>
                                        </p:tgtEl>
                                      </p:cBhvr>
                                      <p:to x="100000" y="100000"/>
                                    </p:animScale>
                                    <p:animScale>
                                      <p:cBhvr>
                                        <p:cTn id="21" dur="26">
                                          <p:stCondLst>
                                            <p:cond delay="1312"/>
                                          </p:stCondLst>
                                        </p:cTn>
                                        <p:tgtEl>
                                          <p:spTgt spid="3">
                                            <p:txEl>
                                              <p:pRg st="0" end="0"/>
                                            </p:txEl>
                                          </p:spTgt>
                                        </p:tgtEl>
                                      </p:cBhvr>
                                      <p:to x="100000" y="80000"/>
                                    </p:animScale>
                                    <p:animScale>
                                      <p:cBhvr>
                                        <p:cTn id="22" dur="166" decel="50000">
                                          <p:stCondLst>
                                            <p:cond delay="1338"/>
                                          </p:stCondLst>
                                        </p:cTn>
                                        <p:tgtEl>
                                          <p:spTgt spid="3">
                                            <p:txEl>
                                              <p:pRg st="0" end="0"/>
                                            </p:txEl>
                                          </p:spTgt>
                                        </p:tgtEl>
                                      </p:cBhvr>
                                      <p:to x="100000" y="100000"/>
                                    </p:animScale>
                                    <p:animScale>
                                      <p:cBhvr>
                                        <p:cTn id="23" dur="26">
                                          <p:stCondLst>
                                            <p:cond delay="1642"/>
                                          </p:stCondLst>
                                        </p:cTn>
                                        <p:tgtEl>
                                          <p:spTgt spid="3">
                                            <p:txEl>
                                              <p:pRg st="0" end="0"/>
                                            </p:txEl>
                                          </p:spTgt>
                                        </p:tgtEl>
                                      </p:cBhvr>
                                      <p:to x="100000" y="90000"/>
                                    </p:animScale>
                                    <p:animScale>
                                      <p:cBhvr>
                                        <p:cTn id="24" dur="166" decel="50000">
                                          <p:stCondLst>
                                            <p:cond delay="1668"/>
                                          </p:stCondLst>
                                        </p:cTn>
                                        <p:tgtEl>
                                          <p:spTgt spid="3">
                                            <p:txEl>
                                              <p:pRg st="0" end="0"/>
                                            </p:txEl>
                                          </p:spTgt>
                                        </p:tgtEl>
                                      </p:cBhvr>
                                      <p:to x="100000" y="100000"/>
                                    </p:animScale>
                                    <p:animScale>
                                      <p:cBhvr>
                                        <p:cTn id="25" dur="26">
                                          <p:stCondLst>
                                            <p:cond delay="1808"/>
                                          </p:stCondLst>
                                        </p:cTn>
                                        <p:tgtEl>
                                          <p:spTgt spid="3">
                                            <p:txEl>
                                              <p:pRg st="0" end="0"/>
                                            </p:txEl>
                                          </p:spTgt>
                                        </p:tgtEl>
                                      </p:cBhvr>
                                      <p:to x="100000" y="95000"/>
                                    </p:animScale>
                                    <p:animScale>
                                      <p:cBhvr>
                                        <p:cTn id="26"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AU" dirty="0"/>
              <a:t>It is the nation’s oldest active political party. It is about 30 years older than the Country (now National) Party and more than 50 years older than the Liberal Party. It has contested state seats from 1891, federal seats following the Federation in 1901, and gained Australia's first majority in either house at the 1910 federal election. </a:t>
            </a:r>
            <a:r>
              <a:rPr lang="en-AU" dirty="0" err="1"/>
              <a:t>Labor</a:t>
            </a:r>
            <a:r>
              <a:rPr lang="en-AU" dirty="0"/>
              <a:t> is the only party to have elected representatives in every federal parliament.</a:t>
            </a:r>
            <a:endParaRPr lang="en-AU" dirty="0"/>
          </a:p>
        </p:txBody>
      </p:sp>
      <p:sp>
        <p:nvSpPr>
          <p:cNvPr id="2" name="Title 1"/>
          <p:cNvSpPr>
            <a:spLocks noGrp="1"/>
          </p:cNvSpPr>
          <p:nvPr>
            <p:ph type="title"/>
          </p:nvPr>
        </p:nvSpPr>
        <p:spPr/>
        <p:txBody>
          <a:bodyPr/>
          <a:lstStyle/>
          <a:p>
            <a:r>
              <a:rPr lang="en-AU" dirty="0" smtClean="0"/>
              <a:t>Australian </a:t>
            </a:r>
            <a:r>
              <a:rPr lang="en-AU" dirty="0" err="1" smtClean="0"/>
              <a:t>Labor</a:t>
            </a:r>
            <a:r>
              <a:rPr lang="en-AU" dirty="0" smtClean="0"/>
              <a:t> Party</a:t>
            </a:r>
            <a:endParaRPr lang="en-AU" dirty="0"/>
          </a:p>
        </p:txBody>
      </p:sp>
    </p:spTree>
    <p:extLst>
      <p:ext uri="{BB962C8B-B14F-4D97-AF65-F5344CB8AC3E}">
        <p14:creationId xmlns:p14="http://schemas.microsoft.com/office/powerpoint/2010/main" val="38233985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Australian </a:t>
            </a:r>
            <a:r>
              <a:rPr lang="en-AU" dirty="0" err="1" smtClean="0"/>
              <a:t>Labor</a:t>
            </a:r>
            <a:r>
              <a:rPr lang="en-AU" dirty="0" smtClean="0"/>
              <a:t> Party’s Beliefs</a:t>
            </a:r>
            <a:br>
              <a:rPr lang="en-AU" dirty="0" smtClean="0"/>
            </a:br>
            <a:r>
              <a:rPr lang="en-AU" dirty="0" smtClean="0"/>
              <a:t>and Goals</a:t>
            </a:r>
            <a:endParaRPr lang="en-AU" dirty="0"/>
          </a:p>
        </p:txBody>
      </p:sp>
      <p:sp>
        <p:nvSpPr>
          <p:cNvPr id="3" name="Content Placeholder 2"/>
          <p:cNvSpPr>
            <a:spLocks noGrp="1"/>
          </p:cNvSpPr>
          <p:nvPr>
            <p:ph idx="1"/>
          </p:nvPr>
        </p:nvSpPr>
        <p:spPr/>
        <p:txBody>
          <a:bodyPr>
            <a:normAutofit/>
          </a:bodyPr>
          <a:lstStyle/>
          <a:p>
            <a:pPr marL="68580" indent="0">
              <a:buNone/>
            </a:pPr>
            <a:r>
              <a:rPr lang="en-AU" dirty="0" smtClean="0"/>
              <a:t>Some of their goals are to make better health and hospitals, tax plan for the future, strengthening Australia ,cleaner power stations, National trade cadetships, connecting renewables, protecting workers and building better countries cities.</a:t>
            </a:r>
            <a:endParaRPr lang="en-AU" dirty="0"/>
          </a:p>
        </p:txBody>
      </p:sp>
    </p:spTree>
    <p:extLst>
      <p:ext uri="{BB962C8B-B14F-4D97-AF65-F5344CB8AC3E}">
        <p14:creationId xmlns:p14="http://schemas.microsoft.com/office/powerpoint/2010/main" val="207971630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Liberal Party of Australia</a:t>
            </a:r>
            <a:endParaRPr lang="en-AU" dirty="0"/>
          </a:p>
        </p:txBody>
      </p:sp>
      <p:sp>
        <p:nvSpPr>
          <p:cNvPr id="3" name="Content Placeholder 2"/>
          <p:cNvSpPr>
            <a:spLocks noGrp="1"/>
          </p:cNvSpPr>
          <p:nvPr>
            <p:ph idx="1"/>
          </p:nvPr>
        </p:nvSpPr>
        <p:spPr/>
        <p:txBody>
          <a:bodyPr>
            <a:normAutofit/>
          </a:bodyPr>
          <a:lstStyle/>
          <a:p>
            <a:pPr marL="137160" indent="0">
              <a:buNone/>
            </a:pPr>
            <a:r>
              <a:rPr lang="en-AU" dirty="0"/>
              <a:t>Founded in 1945 to replace the </a:t>
            </a:r>
            <a:r>
              <a:rPr lang="en-AU" dirty="0">
                <a:hlinkClick r:id="rId2" action="ppaction://hlinkfile" tooltip="United Australia Party"/>
              </a:rPr>
              <a:t>United Australia Party</a:t>
            </a:r>
            <a:r>
              <a:rPr lang="en-AU" dirty="0"/>
              <a:t> (UAP) and its predecessors, the centre-right Liberal Party competes with the centre-left </a:t>
            </a:r>
            <a:r>
              <a:rPr lang="en-AU" dirty="0" err="1">
                <a:hlinkClick r:id="rId3" action="ppaction://hlinkfile" tooltip="Australian Labor Party"/>
              </a:rPr>
              <a:t>Labor</a:t>
            </a:r>
            <a:r>
              <a:rPr lang="en-AU" dirty="0">
                <a:hlinkClick r:id="rId3" action="ppaction://hlinkfile" tooltip="Australian Labor Party"/>
              </a:rPr>
              <a:t> Party</a:t>
            </a:r>
            <a:r>
              <a:rPr lang="en-AU" dirty="0"/>
              <a:t>. Federally, the Liberal Party runs in a </a:t>
            </a:r>
            <a:r>
              <a:rPr lang="en-AU" dirty="0">
                <a:hlinkClick r:id="rId4" action="ppaction://hlinkfile" tooltip="Coalition (Australia)"/>
              </a:rPr>
              <a:t>Coalition</a:t>
            </a:r>
            <a:r>
              <a:rPr lang="en-AU" dirty="0"/>
              <a:t> with the </a:t>
            </a:r>
            <a:r>
              <a:rPr lang="en-AU" dirty="0">
                <a:hlinkClick r:id="rId5" action="ppaction://hlinkfile" tooltip="National Party of Australia"/>
              </a:rPr>
              <a:t>National Party</a:t>
            </a:r>
            <a:r>
              <a:rPr lang="en-AU" dirty="0"/>
              <a:t>, the Northern Territory </a:t>
            </a:r>
            <a:r>
              <a:rPr lang="en-AU" dirty="0">
                <a:hlinkClick r:id="rId6" action="ppaction://hlinkfile" tooltip="Country Liberal Party"/>
              </a:rPr>
              <a:t>Country Liberal Party</a:t>
            </a:r>
            <a:r>
              <a:rPr lang="en-AU" dirty="0"/>
              <a:t>, and </a:t>
            </a:r>
            <a:r>
              <a:rPr lang="en-AU" dirty="0">
                <a:hlinkClick r:id="rId7" action="ppaction://hlinkfile" tooltip="Queensland"/>
              </a:rPr>
              <a:t>Queensland</a:t>
            </a:r>
            <a:r>
              <a:rPr lang="en-AU" dirty="0"/>
              <a:t> Liberal branch the </a:t>
            </a:r>
            <a:r>
              <a:rPr lang="en-AU" dirty="0">
                <a:hlinkClick r:id="rId8" action="ppaction://hlinkfile" tooltip="Liberal National Party of Queensland"/>
              </a:rPr>
              <a:t>Liberal National Party</a:t>
            </a:r>
            <a:r>
              <a:rPr lang="en-AU" dirty="0"/>
              <a:t>. Except for a few short periods, the Liberal Party and its predecessors have operated in similar coalitions since the 1920s.</a:t>
            </a:r>
            <a:endParaRPr lang="en-AU" dirty="0"/>
          </a:p>
        </p:txBody>
      </p:sp>
    </p:spTree>
    <p:extLst>
      <p:ext uri="{BB962C8B-B14F-4D97-AF65-F5344CB8AC3E}">
        <p14:creationId xmlns:p14="http://schemas.microsoft.com/office/powerpoint/2010/main" val="355788321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Liberal Party of Australia’s Beliefs</a:t>
            </a:r>
            <a:br>
              <a:rPr lang="en-AU" dirty="0" smtClean="0"/>
            </a:br>
            <a:r>
              <a:rPr lang="en-AU" dirty="0" smtClean="0"/>
              <a:t>and Goals</a:t>
            </a:r>
            <a:endParaRPr lang="en-AU" dirty="0"/>
          </a:p>
        </p:txBody>
      </p:sp>
      <p:sp>
        <p:nvSpPr>
          <p:cNvPr id="3" name="Content Placeholder 2"/>
          <p:cNvSpPr>
            <a:spLocks noGrp="1"/>
          </p:cNvSpPr>
          <p:nvPr>
            <p:ph idx="1"/>
          </p:nvPr>
        </p:nvSpPr>
        <p:spPr/>
        <p:txBody>
          <a:bodyPr/>
          <a:lstStyle/>
          <a:p>
            <a:pPr marL="0" indent="0">
              <a:buNone/>
            </a:pPr>
            <a:r>
              <a:rPr lang="en-AU" i="1" dirty="0"/>
              <a:t>Liberals are proud of their nation and its achievements. They admire their fellow Australians who consistently triumph over adversity. They respect the lessons of history that lay the foundations for an even better future</a:t>
            </a:r>
            <a:r>
              <a:rPr lang="en-AU" i="1" dirty="0" smtClean="0"/>
              <a:t>.</a:t>
            </a:r>
          </a:p>
          <a:p>
            <a:pPr marL="0" indent="0">
              <a:buNone/>
            </a:pPr>
            <a:endParaRPr lang="en-AU" i="1" dirty="0"/>
          </a:p>
          <a:p>
            <a:pPr marL="0" indent="0">
              <a:buNone/>
            </a:pPr>
            <a:r>
              <a:rPr lang="en-AU" dirty="0"/>
              <a:t>In short, </a:t>
            </a:r>
            <a:r>
              <a:rPr lang="en-AU" dirty="0" smtClean="0"/>
              <a:t>they </a:t>
            </a:r>
            <a:r>
              <a:rPr lang="en-AU" dirty="0"/>
              <a:t>simply believe in individual freedom and </a:t>
            </a:r>
            <a:r>
              <a:rPr lang="en-AU"/>
              <a:t>free </a:t>
            </a:r>
            <a:r>
              <a:rPr lang="en-AU" smtClean="0"/>
              <a:t>enterprise</a:t>
            </a:r>
            <a:r>
              <a:rPr lang="en-AU"/>
              <a:t>.</a:t>
            </a:r>
            <a:endParaRPr lang="en-AU" dirty="0"/>
          </a:p>
          <a:p>
            <a:pPr marL="0" indent="0">
              <a:buNone/>
            </a:pPr>
            <a:endParaRPr lang="en-AU" dirty="0"/>
          </a:p>
        </p:txBody>
      </p:sp>
    </p:spTree>
    <p:extLst>
      <p:ext uri="{BB962C8B-B14F-4D97-AF65-F5344CB8AC3E}">
        <p14:creationId xmlns:p14="http://schemas.microsoft.com/office/powerpoint/2010/main" val="233646000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AU" sz="8000" dirty="0" smtClean="0">
                <a:latin typeface="Adorable" pitchFamily="66" charset="0"/>
              </a:rPr>
              <a:t>Goodbye</a:t>
            </a:r>
            <a:endParaRPr lang="en-AU" sz="8000" dirty="0">
              <a:latin typeface="Adorable" pitchFamily="66" charset="0"/>
            </a:endParaRPr>
          </a:p>
        </p:txBody>
      </p:sp>
      <p:sp>
        <p:nvSpPr>
          <p:cNvPr id="3" name="Subtitle 2"/>
          <p:cNvSpPr>
            <a:spLocks noGrp="1"/>
          </p:cNvSpPr>
          <p:nvPr>
            <p:ph type="subTitle" idx="1"/>
          </p:nvPr>
        </p:nvSpPr>
        <p:spPr/>
        <p:txBody>
          <a:bodyPr/>
          <a:lstStyle/>
          <a:p>
            <a:pPr algn="ctr"/>
            <a:r>
              <a:rPr lang="en-AU" dirty="0" smtClean="0">
                <a:latin typeface="InvisibleKiller" pitchFamily="34" charset="0"/>
              </a:rPr>
              <a:t>Hope you enjoyed my work</a:t>
            </a:r>
            <a:endParaRPr lang="en-AU" dirty="0">
              <a:latin typeface="InvisibleKiller" pitchFamily="34" charset="0"/>
            </a:endParaRPr>
          </a:p>
        </p:txBody>
      </p:sp>
    </p:spTree>
    <p:extLst>
      <p:ext uri="{BB962C8B-B14F-4D97-AF65-F5344CB8AC3E}">
        <p14:creationId xmlns:p14="http://schemas.microsoft.com/office/powerpoint/2010/main" val="345466369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4.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5.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157</TotalTime>
  <Words>275</Words>
  <Application>Microsoft Office PowerPoint</Application>
  <PresentationFormat>On-screen Show (4:3)</PresentationFormat>
  <Paragraphs>15</Paragraphs>
  <Slides>6</Slides>
  <Notes>1</Notes>
  <HiddenSlides>0</HiddenSlides>
  <MMClips>0</MMClips>
  <ScaleCrop>false</ScaleCrop>
  <HeadingPairs>
    <vt:vector size="4" baseType="variant">
      <vt:variant>
        <vt:lpstr>Theme</vt:lpstr>
      </vt:variant>
      <vt:variant>
        <vt:i4>5</vt:i4>
      </vt:variant>
      <vt:variant>
        <vt:lpstr>Slide Titles</vt:lpstr>
      </vt:variant>
      <vt:variant>
        <vt:i4>6</vt:i4>
      </vt:variant>
    </vt:vector>
  </HeadingPairs>
  <TitlesOfParts>
    <vt:vector size="11" baseType="lpstr">
      <vt:lpstr>Angles</vt:lpstr>
      <vt:lpstr>Austin</vt:lpstr>
      <vt:lpstr>BlackTie</vt:lpstr>
      <vt:lpstr>Apex</vt:lpstr>
      <vt:lpstr>Flow</vt:lpstr>
      <vt:lpstr>Integrated Studies</vt:lpstr>
      <vt:lpstr>Australian Labor Party</vt:lpstr>
      <vt:lpstr>Australian Labor Party’s Beliefs and Goals</vt:lpstr>
      <vt:lpstr>Liberal Party of Australia</vt:lpstr>
      <vt:lpstr>Liberal Party of Australia’s Beliefs and Goals</vt:lpstr>
      <vt:lpstr>Goodbye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Integrated Studies</dc:title>
  <dc:creator>Marc</dc:creator>
  <cp:lastModifiedBy>Marc</cp:lastModifiedBy>
  <cp:revision>11</cp:revision>
  <dcterms:created xsi:type="dcterms:W3CDTF">2013-02-23T04:41:57Z</dcterms:created>
  <dcterms:modified xsi:type="dcterms:W3CDTF">2013-02-23T08:08:05Z</dcterms:modified>
</cp:coreProperties>
</file>